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423" r:id="rId2"/>
    <p:sldId id="438" r:id="rId3"/>
    <p:sldId id="441" r:id="rId4"/>
    <p:sldId id="442" r:id="rId5"/>
    <p:sldId id="443" r:id="rId6"/>
    <p:sldId id="476" r:id="rId7"/>
    <p:sldId id="477" r:id="rId8"/>
    <p:sldId id="480" r:id="rId9"/>
    <p:sldId id="481" r:id="rId10"/>
    <p:sldId id="484" r:id="rId11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4660"/>
  </p:normalViewPr>
  <p:slideViewPr>
    <p:cSldViewPr>
      <p:cViewPr>
        <p:scale>
          <a:sx n="125" d="100"/>
          <a:sy n="125" d="100"/>
        </p:scale>
        <p:origin x="-1470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2F9BB-D496-4C67-87DA-7F36BAE1CE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02F8A-0AE0-4F1D-A8FF-C7BD43D3B9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60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D953EB-DBAE-4874-BA3A-755577C70D90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BD04C-DFC3-4564-BE2D-4ECAB2F470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423F64-C775-4656-96D2-53700CBC48B5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8205C-CDB8-43CD-95DE-741DA2615E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BB253A-6684-405D-A025-EBCD5240F667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D5897-61B5-4ACD-A019-D8F1299E84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AC6253-D629-40B9-9E3E-1101F5B224B8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9E5F1-AC40-4284-97D7-D4604327A7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8C28D0-525D-4E8F-A286-A8AD4D9B6B79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AFF65-3425-44AE-B4C1-2560A61D09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EA779C-DBAC-404B-8D4C-7333788AC97C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74632-A4DD-4CE7-B024-82D3270F64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B190AD-E7B0-4FCF-9978-FB10B2062478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31A63-7A6D-4237-9DD3-FEC117E74B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74C9F5-BC44-4621-A15A-C74A24F668BA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8F409F-B798-4512-AF00-1E461B6BEE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37CED9-3DB7-4D02-A83E-E586F6F7B5AF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A70D9F-6175-48DB-BF60-228D988917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CC2F7-AD26-43CD-A373-BCB8F33C98D9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63652-3298-44F5-B372-E7DB9711A7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C9835B-12B3-45A7-805C-593205B5D24C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1841B-C494-4094-8FDA-13D2D03380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4A243A1-5F6E-4FBE-88E3-77196C32CC14}" type="datetimeFigureOut">
              <a:rPr lang="ru-RU" smtClean="0"/>
              <a:pPr>
                <a:defRPr/>
              </a:pPr>
              <a:t>13.08.2026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E7F4CA8-87C1-4EEB-B8CD-E2FA90699A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Неиспользуемые объекты находящиеся в собственности и Чаусского района  предлагаемые к вовлечению </a:t>
            </a:r>
            <a:r>
              <a:rPr lang="ru-RU" sz="4400" dirty="0"/>
              <a:t>в </a:t>
            </a:r>
            <a:r>
              <a:rPr lang="ru-RU" sz="4400" dirty="0" smtClean="0"/>
              <a:t>хозяйственный оборот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60297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Изолированное помещение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40480" y="1196752"/>
            <a:ext cx="46085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Чаусского районного исполнительного комитета по адресу: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г.Чаусы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ул.Первомайская,39С-1.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представляет собой изолированное помещение № 1.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июле 2025 года был поставлен на учет в связи с возвратом в собственность района от недобросовестного покупателя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невыполнившего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условия договора купли-продажи на основании решения Экономического суда Могилевской области от 5 января 2024 г. </a:t>
            </a:r>
          </a:p>
          <a:p>
            <a:pPr algn="just"/>
            <a:r>
              <a:rPr lang="ru-RU" dirty="0">
                <a:latin typeface="Times New Roman"/>
                <a:ea typeface="Times New Roman"/>
              </a:rPr>
              <a:t>Способ вовлечения – сдача в аренду.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настоящее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время изготавливаются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правоудостоверяющие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документы для продажи. </a:t>
            </a:r>
          </a:p>
          <a:p>
            <a:pPr algn="just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11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Ильянкова Татьяна Сергеевна\Аукцион\ПРОДАННЫЕ\фото хорсов\2022\20220103_15343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2880320" cy="521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565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Ильянкова Татьяна Сергеевна\Аукцион\Школа Благовичи\Фото 08.10.2024\IMG_20241008_1141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49132"/>
            <a:ext cx="3960440" cy="206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78098"/>
          </a:xfrm>
        </p:spPr>
        <p:txBody>
          <a:bodyPr/>
          <a:lstStyle/>
          <a:p>
            <a:r>
              <a:rPr lang="ru-RU" dirty="0" smtClean="0"/>
              <a:t>Здание школы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3346316"/>
            <a:ext cx="5184576" cy="2716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ГУО «</a:t>
            </a:r>
            <a:r>
              <a:rPr lang="ru-RU" sz="1550" dirty="0" err="1" smtClean="0">
                <a:latin typeface="Times New Roman" pitchFamily="18" charset="0"/>
                <a:cs typeface="Times New Roman" pitchFamily="18" charset="0"/>
              </a:rPr>
              <a:t>Горбовичская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 средняя школа» по адресу: Чаусский район, </a:t>
            </a:r>
            <a:r>
              <a:rPr lang="ru-RU" sz="1550" dirty="0" err="1" smtClean="0">
                <a:latin typeface="Times New Roman" pitchFamily="18" charset="0"/>
                <a:cs typeface="Times New Roman" pitchFamily="18" charset="0"/>
              </a:rPr>
              <a:t>д.Благовичи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, ул.Школьная,3.</a:t>
            </a:r>
          </a:p>
          <a:p>
            <a:pPr algn="just"/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Объект представляет собой здание школы с сараем, уборной, беседкой, асфальтобетонным покрытием, забором, калиткой и дорожкой.</a:t>
            </a:r>
          </a:p>
          <a:p>
            <a:pPr algn="just"/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С 2024 года включен в календарный график со способом вовлечения «продажа».</a:t>
            </a:r>
          </a:p>
          <a:p>
            <a:pPr algn="just"/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После нерезультативных торгов по начальной стоимости и со снижением здание предлагается к продаже с установлением начальной цены равной базовой величине</a:t>
            </a:r>
            <a:r>
              <a:rPr lang="ru-RU" sz="15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55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D:\Ильянкова Татьяна Сергеевна\Аукцион\Школа Благовичи\Фото 08.10.2024\IMG_20241008_1138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074" y="1124744"/>
            <a:ext cx="4468276" cy="208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Ильянкова Татьяна Сергеевна\Аукцион\Школа Благовичи\Фото 08.10.2024\IMG_20241008_1142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46316"/>
            <a:ext cx="3321420" cy="274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2</a:t>
            </a: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063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ea typeface="Times New Roman"/>
                <a:cs typeface="Calibri" pitchFamily="34" charset="0"/>
              </a:rPr>
              <a:t>Здание нежилое (вокзальная школа)</a:t>
            </a:r>
            <a:endParaRPr lang="ru-RU" sz="4000" dirty="0"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2708920"/>
            <a:ext cx="4824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</a:t>
            </a:r>
            <a:r>
              <a:rPr lang="ru-RU" sz="1500" dirty="0" smtClean="0">
                <a:latin typeface="Times New Roman"/>
                <a:ea typeface="Times New Roman"/>
              </a:rPr>
              <a:t>отдела </a:t>
            </a:r>
            <a:r>
              <a:rPr lang="ru-RU" sz="1500" dirty="0">
                <a:latin typeface="Times New Roman"/>
                <a:ea typeface="Times New Roman"/>
              </a:rPr>
              <a:t>по образованию </a:t>
            </a:r>
            <a:r>
              <a:rPr lang="ru-RU" sz="1500" dirty="0" smtClean="0">
                <a:latin typeface="Times New Roman"/>
                <a:ea typeface="Times New Roman"/>
              </a:rPr>
              <a:t>райисполкома </a:t>
            </a:r>
            <a:r>
              <a:rPr lang="ru-RU" sz="1500" dirty="0">
                <a:latin typeface="Times New Roman"/>
                <a:ea typeface="Times New Roman"/>
              </a:rPr>
              <a:t>по </a:t>
            </a:r>
            <a:r>
              <a:rPr lang="ru-RU" sz="1500" dirty="0" smtClean="0">
                <a:latin typeface="Times New Roman"/>
                <a:ea typeface="Times New Roman"/>
              </a:rPr>
              <a:t>адресу: </a:t>
            </a:r>
            <a:r>
              <a:rPr lang="ru-RU" sz="1500" dirty="0" err="1" smtClean="0">
                <a:latin typeface="Times New Roman"/>
                <a:ea typeface="Times New Roman"/>
              </a:rPr>
              <a:t>г.Чаусы</a:t>
            </a:r>
            <a:r>
              <a:rPr lang="ru-RU" sz="1500" dirty="0">
                <a:latin typeface="Times New Roman"/>
                <a:ea typeface="Times New Roman"/>
              </a:rPr>
              <a:t>, ул. </a:t>
            </a:r>
            <a:r>
              <a:rPr lang="ru-RU" sz="1500" dirty="0" smtClean="0">
                <a:latin typeface="Times New Roman"/>
                <a:ea typeface="Times New Roman"/>
              </a:rPr>
              <a:t>Школьная,14,14А/1,14А/2.</a:t>
            </a:r>
            <a:r>
              <a:rPr lang="en-US" sz="1500" dirty="0" smtClean="0">
                <a:latin typeface="Times New Roman"/>
                <a:ea typeface="Times New Roman"/>
              </a:rPr>
              <a:t> </a:t>
            </a:r>
            <a:r>
              <a:rPr lang="ru-RU" sz="1500" dirty="0" smtClean="0">
                <a:latin typeface="Times New Roman"/>
                <a:ea typeface="Times New Roman"/>
              </a:rPr>
              <a:t>Представляет собой нежилое здание с сараем, уборной, покрытием.</a:t>
            </a:r>
          </a:p>
          <a:p>
            <a:pPr indent="450215" algn="just">
              <a:spcAft>
                <a:spcPts val="0"/>
              </a:spcAft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года включено в календарный график со способом вовлечения «продажа».</a:t>
            </a:r>
          </a:p>
          <a:p>
            <a:pPr indent="450215" algn="just">
              <a:spcAft>
                <a:spcPts val="0"/>
              </a:spcAft>
            </a:pPr>
            <a:r>
              <a:rPr lang="ru-RU" sz="1500" dirty="0" smtClean="0">
                <a:latin typeface="Times New Roman"/>
                <a:ea typeface="Times New Roman"/>
              </a:rPr>
              <a:t>Данное </a:t>
            </a:r>
            <a:r>
              <a:rPr lang="ru-RU" sz="1500" dirty="0">
                <a:latin typeface="Times New Roman"/>
                <a:ea typeface="Times New Roman"/>
              </a:rPr>
              <a:t>имущество было возвращено в собственность Чаусского района </a:t>
            </a:r>
            <a:r>
              <a:rPr lang="ru-RU" sz="1500" dirty="0" smtClean="0">
                <a:latin typeface="Times New Roman"/>
                <a:ea typeface="Times New Roman"/>
              </a:rPr>
              <a:t>по </a:t>
            </a:r>
            <a:r>
              <a:rPr lang="ru-RU" sz="1500" dirty="0">
                <a:latin typeface="Times New Roman"/>
                <a:ea typeface="Times New Roman"/>
              </a:rPr>
              <a:t>решению Экономического суда Могилевской области от 20 сентября 2022 г. от предыдущего покупателя </a:t>
            </a:r>
            <a:r>
              <a:rPr lang="ru-RU" sz="1500" dirty="0" smtClean="0">
                <a:latin typeface="Times New Roman"/>
                <a:ea typeface="Times New Roman"/>
              </a:rPr>
              <a:t>ИООО «ВИЛУК-БЕЛ». </a:t>
            </a:r>
          </a:p>
          <a:p>
            <a:pPr indent="450215" algn="just">
              <a:spcAft>
                <a:spcPts val="0"/>
              </a:spcAft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После нерезультативных торгов по начальной стоимости и со снижением здание предлагается к продаже с установлением начальной цены равной базовой величине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3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Ильянкова Татьяна Сергеевна\Аукцион\ПРОДАННЫЕ\2011 год\Вокзальная школа 108\2024\ноябрь 2024 фото\IMG_20241126_14255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82232"/>
            <a:ext cx="8352928" cy="189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Ильянкова Татьяна Сергеевна\Аукцион\ПРОДАННЫЕ\2011 год\Вокзальная школа 108\2024\ноябрь 2024 фото\IMG_20241126_14332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96169"/>
            <a:ext cx="2016224" cy="182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Ильянкова Татьяна Сергеевна\Аукцион\ПРОДАННЫЕ\2011 год\Вокзальная школа 108\2024\ноябрь 2024 фото\IMG_20241126_143130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616987"/>
            <a:ext cx="2111614" cy="205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796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a typeface="Times New Roman"/>
                <a:cs typeface="Calibri" pitchFamily="34" charset="0"/>
              </a:rPr>
              <a:t>Здание </a:t>
            </a:r>
            <a:r>
              <a:rPr lang="ru-RU" dirty="0">
                <a:ea typeface="Times New Roman"/>
              </a:rPr>
              <a:t>амбулатории</a:t>
            </a:r>
            <a:endParaRPr lang="ru-RU" dirty="0"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2132856"/>
            <a:ext cx="4608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объектов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находится в оперативном управлении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учреждения здравоохранения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«Чаусская </a:t>
            </a:r>
            <a:r>
              <a:rPr lang="ru-RU" dirty="0" smtClean="0">
                <a:latin typeface="Times New Roman"/>
                <a:ea typeface="Times New Roman"/>
              </a:rPr>
              <a:t>центральная районная больница» и расположен </a:t>
            </a:r>
            <a:r>
              <a:rPr lang="ru-RU" dirty="0" smtClean="0">
                <a:latin typeface="Times New Roman"/>
                <a:ea typeface="Times New Roman"/>
              </a:rPr>
              <a:t>по </a:t>
            </a:r>
            <a:r>
              <a:rPr lang="ru-RU" dirty="0">
                <a:latin typeface="Times New Roman"/>
                <a:ea typeface="Times New Roman"/>
              </a:rPr>
              <a:t>адресу: </a:t>
            </a:r>
            <a:r>
              <a:rPr lang="ru-RU" dirty="0" smtClean="0">
                <a:latin typeface="Times New Roman"/>
                <a:ea typeface="Times New Roman"/>
              </a:rPr>
              <a:t>Чаусский район, </a:t>
            </a:r>
            <a:r>
              <a:rPr lang="ru-RU" dirty="0" err="1" smtClean="0">
                <a:latin typeface="Times New Roman"/>
                <a:ea typeface="Times New Roman"/>
              </a:rPr>
              <a:t>аг.Устье,ул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smtClean="0">
                <a:latin typeface="Times New Roman"/>
                <a:ea typeface="Times New Roman"/>
              </a:rPr>
              <a:t>Приозерная,16,16/1. </a:t>
            </a:r>
            <a:endParaRPr lang="ru-RU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Комплекс представляет </a:t>
            </a:r>
            <a:r>
              <a:rPr lang="ru-RU" dirty="0" smtClean="0">
                <a:latin typeface="Times New Roman"/>
                <a:ea typeface="Times New Roman"/>
              </a:rPr>
              <a:t>собой здание амбулатории с гаражом и благоустройством.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2026 году включен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календарный график со способом вовлечения «продажа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050" name="Picture 2" descr="D:\Ильянкова Татьяна Сергеевна\Аукцион\ФАП Устье\Фото 07.2024\IMG-1263fdb1d3d85a03268ab6250578bad2-V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3600400" cy="246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Ильянкова Татьяна Сергеевна\Аукцион\ФАП Устье\Фото 07.2024\IMG-c6369144bf33ac466c8cb0a2abb6b306-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63900"/>
            <a:ext cx="3600400" cy="278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116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a typeface="Times New Roman"/>
                <a:cs typeface="Calibri" pitchFamily="34" charset="0"/>
              </a:rPr>
              <a:t>Здание детского сада</a:t>
            </a:r>
            <a:endParaRPr lang="ru-RU" dirty="0"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3085728"/>
            <a:ext cx="4980620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550" dirty="0"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</a:t>
            </a:r>
            <a:r>
              <a:rPr lang="ru-RU" sz="1550" dirty="0" smtClean="0">
                <a:latin typeface="Times New Roman"/>
                <a:ea typeface="Times New Roman"/>
              </a:rPr>
              <a:t>ГУО </a:t>
            </a:r>
            <a:r>
              <a:rPr lang="ru-RU" sz="1550" dirty="0">
                <a:latin typeface="Times New Roman"/>
                <a:ea typeface="Times New Roman"/>
              </a:rPr>
              <a:t>«</a:t>
            </a:r>
            <a:r>
              <a:rPr lang="ru-RU" sz="1550" dirty="0" err="1">
                <a:latin typeface="Times New Roman"/>
                <a:ea typeface="Times New Roman"/>
              </a:rPr>
              <a:t>Горбовичская</a:t>
            </a:r>
            <a:r>
              <a:rPr lang="ru-RU" sz="1550" dirty="0">
                <a:latin typeface="Times New Roman"/>
                <a:ea typeface="Times New Roman"/>
              </a:rPr>
              <a:t> средняя </a:t>
            </a:r>
            <a:r>
              <a:rPr lang="ru-RU" sz="1550" dirty="0" smtClean="0">
                <a:latin typeface="Times New Roman"/>
                <a:ea typeface="Times New Roman"/>
              </a:rPr>
              <a:t>школа» по </a:t>
            </a:r>
            <a:r>
              <a:rPr lang="ru-RU" sz="1550" dirty="0">
                <a:latin typeface="Times New Roman"/>
                <a:ea typeface="Times New Roman"/>
              </a:rPr>
              <a:t>адресу: Могилевская область, Чаусский район, </a:t>
            </a:r>
            <a:r>
              <a:rPr lang="ru-RU" sz="1550" dirty="0" err="1">
                <a:latin typeface="Times New Roman"/>
                <a:ea typeface="Times New Roman"/>
              </a:rPr>
              <a:t>аг</a:t>
            </a:r>
            <a:r>
              <a:rPr lang="ru-RU" sz="1550" dirty="0">
                <a:latin typeface="Times New Roman"/>
                <a:ea typeface="Times New Roman"/>
              </a:rPr>
              <a:t>. </a:t>
            </a:r>
            <a:r>
              <a:rPr lang="ru-RU" sz="1550" dirty="0" err="1">
                <a:latin typeface="Times New Roman"/>
                <a:ea typeface="Times New Roman"/>
              </a:rPr>
              <a:t>Войнилы</a:t>
            </a:r>
            <a:r>
              <a:rPr lang="ru-RU" sz="1550" dirty="0">
                <a:latin typeface="Times New Roman"/>
                <a:ea typeface="Times New Roman"/>
              </a:rPr>
              <a:t>, ул. Окружная, </a:t>
            </a:r>
            <a:r>
              <a:rPr lang="ru-RU" sz="1550" dirty="0" smtClean="0">
                <a:latin typeface="Times New Roman"/>
                <a:ea typeface="Times New Roman"/>
              </a:rPr>
              <a:t>32. Представляет собой здание с сараем, погребом, уборной, ограждением.</a:t>
            </a:r>
          </a:p>
          <a:p>
            <a:pPr indent="450215" algn="just">
              <a:spcAft>
                <a:spcPts val="0"/>
              </a:spcAft>
            </a:pPr>
            <a:r>
              <a:rPr lang="ru-RU" sz="1550" dirty="0" smtClean="0">
                <a:latin typeface="Times New Roman"/>
                <a:ea typeface="Times New Roman"/>
              </a:rPr>
              <a:t> Способ </a:t>
            </a:r>
            <a:r>
              <a:rPr lang="ru-RU" sz="1550" dirty="0">
                <a:latin typeface="Times New Roman"/>
                <a:ea typeface="Times New Roman"/>
              </a:rPr>
              <a:t>вовлечения – сдача в аренду</a:t>
            </a:r>
            <a:r>
              <a:rPr lang="ru-RU" sz="1550" dirty="0" smtClean="0">
                <a:latin typeface="Times New Roman"/>
                <a:ea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1550" dirty="0" smtClean="0">
                <a:latin typeface="Times New Roman"/>
                <a:ea typeface="Times New Roman"/>
              </a:rPr>
              <a:t> </a:t>
            </a:r>
            <a:r>
              <a:rPr lang="ru-RU" sz="1550" dirty="0">
                <a:latin typeface="Times New Roman"/>
                <a:ea typeface="Times New Roman"/>
              </a:rPr>
              <a:t>Данный объект недвижимости высвободился в связи с закрытием дошкольного заведения. За 2025 год  балансодержателем проведена работа по нормализации границ земельного участка, подана заявка на изготовления технического паспорта после проведенной инвентаризации с выездом на местом, а именно включение систему местной канализации и водоотведения, пристройки в виде трубы, заглубленного отстойника</a:t>
            </a:r>
            <a:r>
              <a:rPr lang="ru-RU" sz="1550" dirty="0" smtClean="0">
                <a:latin typeface="Times New Roman"/>
                <a:ea typeface="Times New Roman"/>
              </a:rPr>
              <a:t>.</a:t>
            </a:r>
            <a:endParaRPr lang="ru-RU" sz="15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074" name="Picture 2" descr="D:\Ильянкова Татьяна Сергеевна\Аукцион\Дет сад Войнилы\ФОТО ВОЙНИЛЫ\09.06.2025\20250609_091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79176"/>
            <a:ext cx="5040560" cy="218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Ильянкова Татьяна Сергеевна\Аукцион\Дет сад Войнилы\ФОТО ВОЙНИЛЫ\Фото Войнилы\20240529_0849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3168352" cy="171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Ильянкова Татьяна Сергеевна\Аукцион\Дет сад Войнилы\ФОТО ВОЙНИЛЫ\Фото Войнилы\20240529_0951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47956"/>
            <a:ext cx="3168352" cy="147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Ильянкова Татьяна Сергеевна\Аукцион\Дет сад Войнилы\ФОТО ВОЙНИЛЫ\Фото Войнилы\20240529_08524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879175"/>
            <a:ext cx="2952328" cy="218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80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Здание детского сада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72468" y="1052736"/>
            <a:ext cx="46085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государственного учреждения образования «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Волковичская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школа» по адресу: Чаусский район,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аг.Устье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ул.Центральная,55.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представляет собой здание детского сада с крыльцом, сараем, уборной, асфальтовым покрытием, ограждением.</a:t>
            </a:r>
          </a:p>
          <a:p>
            <a:pPr algn="just"/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Неиспользуется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 августа 2025 года</a:t>
            </a:r>
          </a:p>
          <a:p>
            <a:pPr algn="just"/>
            <a:r>
              <a:rPr lang="ru-RU" dirty="0">
                <a:latin typeface="Times New Roman"/>
                <a:ea typeface="Times New Roman"/>
              </a:rPr>
              <a:t>Способ вовлечения – сдача в аренду.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настоящее время изготавливаются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правоудостоверяющие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документы для продажи. </a:t>
            </a:r>
          </a:p>
          <a:p>
            <a:pPr algn="just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6</a:t>
            </a: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8194" name="Picture 2" descr="C:\Users\Dubickaya_TV\Downloads\9d80926e-79d6-4b48-9833-09adae2f7b1e-7359711e-3d7b-4ef6-8c67-7a7adedbd1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669572" cy="275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Dubickaya_TV\Downloads\abd36347-1a3f-4b0d-80b0-8e01b2d5db3c-7fe0f1e4-cf6c-4d20-9275-763d31523b9d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19111"/>
            <a:ext cx="4752528" cy="225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3039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Здание школы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40480" y="1196752"/>
            <a:ext cx="46085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государственного учреждения образования «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Волковичская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школа» по адресу: Чаусский район,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аг.Устье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ул.Центральная,47.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представляет собой здание школы с двумя крыльцами, сараем, двумя уборными, покрытием, мощением, тремя ограждениями, беседкой.</a:t>
            </a:r>
          </a:p>
          <a:p>
            <a:pPr algn="just"/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Неиспользуется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 августа 2025 года</a:t>
            </a:r>
          </a:p>
          <a:p>
            <a:pPr algn="just"/>
            <a:r>
              <a:rPr lang="ru-RU" dirty="0">
                <a:latin typeface="Times New Roman"/>
                <a:ea typeface="Times New Roman"/>
              </a:rPr>
              <a:t>Способ вовлечения – сдача в аренду.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настоящее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время изготавливаются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правоудостоверяющие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документы для продажи. </a:t>
            </a:r>
          </a:p>
          <a:p>
            <a:pPr algn="just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7"/>
            <a:ext cx="2691821" cy="34506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Dubickaya_TV\Downloads\73c20395-4b7f-4481-abd3-3aa01fb8762d-f21170c5-3134-4ae7-aa2f-bc329bb7ab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40460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Dubickaya_TV\Downloads\848a70f5-d0a2-4d0d-8697-ec58a54a77c2-f5700f81-f300-4ed8-b8cf-6a48f04f35f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82" y="3861048"/>
            <a:ext cx="347469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565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Здание столовой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980728"/>
            <a:ext cx="46085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государственного учреждения образования «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Волковичская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школа» по адресу: Чаусский район,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аг.Устье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ул.Приозерная,14.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представляет собой здание столовой с крыльцом, сараем, погребом,  плиткой, ограждением.</a:t>
            </a:r>
          </a:p>
          <a:p>
            <a:pPr algn="just"/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Неиспользуется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 августа 2025 года</a:t>
            </a:r>
          </a:p>
          <a:p>
            <a:pPr algn="just"/>
            <a:r>
              <a:rPr lang="ru-RU" dirty="0">
                <a:latin typeface="Times New Roman"/>
                <a:ea typeface="Times New Roman"/>
              </a:rPr>
              <a:t>Способ вовлечения – сдача в аренду.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настоящее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время изготавливаются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правоудостоверяющие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документы для продажи. </a:t>
            </a:r>
          </a:p>
          <a:p>
            <a:pPr algn="just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7"/>
            <a:ext cx="3051861" cy="3450696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6150" name="Picture 6" descr="C:\Users\Dubickaya_TV\Downloads\2d2ff86f-4f1b-4f4c-8707-20013f42da8f-b954aeb3-172b-4126-ab42-11418aec7f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38" y="1340768"/>
            <a:ext cx="3528392" cy="269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Dubickaya_TV\Downloads\ec9dc307-0654-4d42-a06a-25b816aba603-f0d1faf7-96e1-4696-9d4f-639b9685bfd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4243848" cy="229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565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Здание детского сада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40480" y="1196752"/>
            <a:ext cx="46085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находится в оперативном управлении государственного учреждения образования «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Дужевская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школа» по адресу: Чаусский район,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аг.Антоновка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ул.Молодежная,1.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Объект представляет собой здание детского сада с четырьмя крыльцами, сараем,  асфальтобетонным покрытием, забором.</a:t>
            </a:r>
          </a:p>
          <a:p>
            <a:pPr algn="just"/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Неиспользуется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 августа 2025 года</a:t>
            </a:r>
          </a:p>
          <a:p>
            <a:pPr algn="just"/>
            <a:r>
              <a:rPr lang="ru-RU" dirty="0">
                <a:latin typeface="Times New Roman"/>
                <a:ea typeface="Times New Roman"/>
              </a:rPr>
              <a:t>Способ вовлечения – сдача в аренду.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настоящее время изготавливаются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правоудостоверяющие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документы для продажи. </a:t>
            </a:r>
          </a:p>
          <a:p>
            <a:pPr algn="just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468" y="159096"/>
            <a:ext cx="792088" cy="7200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675467"/>
            <a:ext cx="3168413" cy="3450696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 descr="C:\Users\Dubickaya_TV\Downloads\56ad20c9-c842-4da0-aa53-a204b57c51de-d0032c5e-9d15-4bf7-bdb9-5e2f2ac7ced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619028" cy="229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Dubickaya_TV\Downloads\b2a6bc11-0de1-4bc8-82d8-46abe3bb0f0f-08f1f036-1d76-4d58-bc5f-970cb7e735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97" y="3933056"/>
            <a:ext cx="36658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565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9901</TotalTime>
  <Words>695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Здание школы</vt:lpstr>
      <vt:lpstr>Здание нежилое (вокзальная школа)</vt:lpstr>
      <vt:lpstr>Здание амбулатории</vt:lpstr>
      <vt:lpstr>Здание детского сада</vt:lpstr>
      <vt:lpstr>Здание детского сада</vt:lpstr>
      <vt:lpstr>Здание школы</vt:lpstr>
      <vt:lpstr>Здание столовой</vt:lpstr>
      <vt:lpstr>Здание детского сада</vt:lpstr>
      <vt:lpstr>Изолированное помещение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Дубицкая Татьяна Витальевна</cp:lastModifiedBy>
  <cp:revision>1007</cp:revision>
  <cp:lastPrinted>2025-02-06T13:58:48Z</cp:lastPrinted>
  <dcterms:created xsi:type="dcterms:W3CDTF">2015-01-20T17:52:32Z</dcterms:created>
  <dcterms:modified xsi:type="dcterms:W3CDTF">2026-08-13T07:54:19Z</dcterms:modified>
</cp:coreProperties>
</file>