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90" r:id="rId6"/>
    <p:sldId id="282" r:id="rId7"/>
    <p:sldId id="283" r:id="rId8"/>
    <p:sldId id="284" r:id="rId9"/>
    <p:sldId id="287" r:id="rId10"/>
    <p:sldId id="261" r:id="rId11"/>
    <p:sldId id="295" r:id="rId12"/>
    <p:sldId id="296" r:id="rId13"/>
    <p:sldId id="262" r:id="rId14"/>
    <p:sldId id="291" r:id="rId15"/>
    <p:sldId id="292" r:id="rId16"/>
    <p:sldId id="293" r:id="rId17"/>
    <p:sldId id="294" r:id="rId18"/>
    <p:sldId id="285" r:id="rId19"/>
    <p:sldId id="29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4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12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53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08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0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062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80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557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33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8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506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54C73-0CAE-45D5-8500-CF0A2ACD11D8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12D30-7463-4828-B1B3-7592B282F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68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ГУСУ «СДЮШОР Чаусского района»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Документы_D\СДЮШОР\Фото СДЮШОР\Основное здание СДЮШО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820891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3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ДОСТИЖЕНИЯ – СЕЗОН 2025/2026</a:t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Воспитанники нашей школа были призёрами Спартакиады среди ДЮСШ Республики Беларусь по зимнему и летнему биатлону!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Мои документы\Загрузки\Биатлон - лет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84784"/>
            <a:ext cx="4176464" cy="480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484784"/>
            <a:ext cx="4032449" cy="4802671"/>
          </a:xfrm>
        </p:spPr>
      </p:pic>
    </p:spTree>
    <p:extLst>
      <p:ext uri="{BB962C8B-B14F-4D97-AF65-F5344CB8AC3E}">
        <p14:creationId xmlns:p14="http://schemas.microsoft.com/office/powerpoint/2010/main" val="19298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Наша гордость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4211960" cy="530120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556792"/>
            <a:ext cx="4860032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69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Вот так рождаются ЧЕМПИОНЫ!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2169"/>
            <a:ext cx="4644008" cy="38358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00808"/>
            <a:ext cx="4499992" cy="433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39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Гандболисты - наши чемпионы!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Мои документы\Загрузки\Гандбол - чемпион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4824536" cy="36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Мои документы\Встреча чемпионов-гандбо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12976"/>
            <a:ext cx="496800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82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08" y="0"/>
            <a:ext cx="9144000" cy="16288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Гордость </a:t>
            </a:r>
            <a:r>
              <a:rPr lang="ru-RU" dirty="0"/>
              <a:t>Ч</a:t>
            </a:r>
            <a:r>
              <a:rPr lang="ru-RU" dirty="0" smtClean="0"/>
              <a:t>аусского гандбола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7" y="1628800"/>
            <a:ext cx="2987823" cy="371703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845" y="3140968"/>
            <a:ext cx="2909597" cy="37170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3251845" cy="40770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59151" y="4123318"/>
            <a:ext cx="2014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Даниил Быков</a:t>
            </a:r>
            <a:endParaRPr lang="ru-RU" sz="2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25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82744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Подрастающее поколение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50" y="2060848"/>
            <a:ext cx="4093334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076" y="1556792"/>
            <a:ext cx="5008860" cy="302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0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260648"/>
            <a:ext cx="529208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Будни гандболистов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601"/>
            <a:ext cx="4067944" cy="69326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44" y="1628800"/>
            <a:ext cx="4104456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Заслуженные Кубки и медали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Мои документы\Загрузки\Витрина с наградами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050"/>
            <a:ext cx="8208912" cy="56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86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IMG_22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02" y="404664"/>
            <a:ext cx="8252594" cy="561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55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В СДЮШОР культивируется 2 вида спорта: биатлон и гандбол. </a:t>
            </a:r>
          </a:p>
          <a:p>
            <a:pPr marL="355600" indent="-355600" algn="just">
              <a:spcAft>
                <a:spcPts val="0"/>
              </a:spcAft>
              <a:buNone/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      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В учреждении функционирует 16 групп по видам спорта, в них занимается                           144 спортсменов-учащихся. </a:t>
            </a:r>
            <a:endParaRPr lang="ru-RU" sz="18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Учебно-тренировочный процесс проводят </a:t>
            </a:r>
            <a:r>
              <a:rPr lang="ru-RU" sz="1800" dirty="0" smtClean="0">
                <a:latin typeface="Times New Roman"/>
                <a:ea typeface="Calibri"/>
                <a:cs typeface="Times New Roman"/>
              </a:rPr>
              <a:t>6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 тренеров-преподавателей, из них 5 – штатные, 1 – совместитель. Высшее образование имеют – 5 тренеров-преподавателей, 1 тренер-преподаватель имеет незаконченное высшее образование. </a:t>
            </a:r>
            <a:endParaRPr lang="ru-RU" sz="18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В районе функционирует 8 специализированных по спорту классов, созданных на базе ГУО «Чаусская областная школа», в которых обучается </a:t>
            </a:r>
            <a:r>
              <a:rPr lang="ru-RU" sz="1800" dirty="0" smtClean="0">
                <a:latin typeface="Times New Roman"/>
                <a:ea typeface="Calibri"/>
                <a:cs typeface="Times New Roman"/>
              </a:rPr>
              <a:t>60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 учащихся по виду спорта биатлон.</a:t>
            </a: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В 2026 году </a:t>
            </a:r>
            <a:r>
              <a:rPr lang="ru-RU" sz="1800" dirty="0" smtClean="0">
                <a:latin typeface="Times New Roman"/>
                <a:ea typeface="Calibri"/>
                <a:cs typeface="Times New Roman"/>
              </a:rPr>
              <a:t>32</a:t>
            </a:r>
            <a:r>
              <a:rPr lang="ru-RU" sz="1800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спортсмена - учащихся выполнили нормативы 2,3 и юношеских разрядов, 25 спортсменов-учащихся выполнили норматив 1 разряда.  </a:t>
            </a:r>
            <a:endParaRPr lang="ru-RU" sz="12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Передано в высшее звено подготовки – 11 спортсменов - учащихся                    (9 отделение биатлон и 2 отделение гандбол</a:t>
            </a:r>
            <a:r>
              <a:rPr lang="ru-RU" sz="1800" dirty="0" smtClean="0">
                <a:effectLst/>
                <a:latin typeface="Times New Roman"/>
                <a:ea typeface="Times New Roman"/>
                <a:cs typeface="Times New Roman"/>
              </a:rPr>
              <a:t>).</a:t>
            </a:r>
            <a:endParaRPr lang="ru-RU" sz="12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В состав национальных и сборных команд по видам спорта на 2025/2026 год   входит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8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 воспитанников.</a:t>
            </a:r>
            <a:endParaRPr lang="ru-RU" sz="12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ru-RU" sz="1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6206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1800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1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ОЗДОРОВЛЕНИЕ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        В летний период 2026 года </a:t>
            </a:r>
            <a:r>
              <a:rPr lang="ru-RU" sz="1800" dirty="0" smtClean="0">
                <a:latin typeface="Times New Roman"/>
                <a:ea typeface="Calibri"/>
                <a:cs typeface="Times New Roman"/>
              </a:rPr>
              <a:t>40</a:t>
            </a:r>
            <a:r>
              <a:rPr lang="ru-RU" sz="1800" dirty="0" smtClean="0">
                <a:effectLst/>
                <a:latin typeface="Times New Roman"/>
                <a:ea typeface="Calibri"/>
                <a:cs typeface="Times New Roman"/>
              </a:rPr>
              <a:t> спортсменов - учащихся были охвачены оздоровлением и учебно-тренировочным процессом в спортивно-оздоровительных лагерях.</a:t>
            </a: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Мои документы\Загрузки\Открытие СОЛ 2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08911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88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УКРЕПЛЕНИЕ МАТЕРИАЛЬНО-СПОРТИВНОЙ БАЗЫ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Мои документы\Загрузки\Новая петл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2736"/>
            <a:ext cx="82296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44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Стрельбище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ПРЕЗЕНТАЦИЯ 2026\ФОТО Презентация 2026\Фото школа 2026\Ф4 IMG_029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10527"/>
            <a:ext cx="8280920" cy="455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81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Обновляется спортивный инвентарь, экипировка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Мои документы\Загрузки\Экипировка биатлонист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410445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Мои документы\Загрузки\Инвентарь спортсмен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4104456" cy="27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ои документы\Загрузки\Инвентарь спортсменов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4704"/>
            <a:ext cx="4176464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Мои документы\Загрузки\Сервисный стол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3056"/>
            <a:ext cx="4177103" cy="27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5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Техника содержится и используется по назначению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Мои документы\Загрузки\Ратра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150"/>
            <a:ext cx="4104456" cy="29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Мои документы\Загрузки\Пуш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0" y="-10858500"/>
            <a:ext cx="3600000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Мои документы\Загрузки\Пуш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0" y="-1085850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Мои документы\Загрузки\Пуш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92696"/>
            <a:ext cx="4104456" cy="290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Мои документы\Загрузки\Трасса СДЮШОР 12.02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6992"/>
            <a:ext cx="4104456" cy="32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Мои документы\Загрузки\Пушки в деле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4104456" cy="329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34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населения организован прокат инвентаря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Мои документы\Загрузки\Прокат лыж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44640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Мои документы\Загрузки\Прокат лыж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90000"/>
            <a:ext cx="4392488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39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Тренажерный зал используется для учебно-тренировочного процесса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для оказания услуг населению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Мои документы\Загрузки\Тренажерный за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5538"/>
            <a:ext cx="8208912" cy="539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70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202</Words>
  <Application>Microsoft Office PowerPoint</Application>
  <PresentationFormat>Экран (4:3)</PresentationFormat>
  <Paragraphs>24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ГУСУ «СДЮШОР Чаусского района»</vt:lpstr>
      <vt:lpstr>Презентация PowerPoint</vt:lpstr>
      <vt:lpstr> ОЗДОРОВЛЕНИЕ         В летний период 2026 года 40 спортсменов - учащихся были охвачены оздоровлением и учебно-тренировочным процессом в спортивно-оздоровительных лагерях. </vt:lpstr>
      <vt:lpstr>УКРЕПЛЕНИЕ МАТЕРИАЛЬНО-СПОРТИВНОЙ БАЗЫ</vt:lpstr>
      <vt:lpstr>Стрельбище</vt:lpstr>
      <vt:lpstr>Обновляется спортивный инвентарь, экипировка</vt:lpstr>
      <vt:lpstr>Техника содержится и используется по назначению</vt:lpstr>
      <vt:lpstr>Для населения организован прокат инвентаря</vt:lpstr>
      <vt:lpstr>Тренажерный зал используется для учебно-тренировочного процесса  и для оказания услуг населению</vt:lpstr>
      <vt:lpstr>ДОСТИЖЕНИЯ – СЕЗОН 2025/2026 Воспитанники нашей школа были призёрами Спартакиады среди ДЮСШ Республики Беларусь по зимнему и летнему биатлону!</vt:lpstr>
      <vt:lpstr>Наша гордость</vt:lpstr>
      <vt:lpstr>Вот так рождаются ЧЕМПИОНЫ!</vt:lpstr>
      <vt:lpstr>Гандболисты - наши чемпионы!</vt:lpstr>
      <vt:lpstr>Гордость Чаусского гандбола</vt:lpstr>
      <vt:lpstr>Презентация PowerPoint</vt:lpstr>
      <vt:lpstr>Подрастающее поколение </vt:lpstr>
      <vt:lpstr>Будни гандболистов</vt:lpstr>
      <vt:lpstr>Заслуженные Кубки и медали</vt:lpstr>
      <vt:lpstr>Презентация PowerPoint</vt:lpstr>
    </vt:vector>
  </TitlesOfParts>
  <Company>RiK™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РАБОТЫ ЗА 2024 год И ЗАДАЧИ НА 2025 год В СФЕРЕ ФИЗИЧЕСКОЙ</dc:title>
  <dc:creator>xXx</dc:creator>
  <cp:lastModifiedBy>admin</cp:lastModifiedBy>
  <cp:revision>56</cp:revision>
  <dcterms:created xsi:type="dcterms:W3CDTF">2025-01-29T07:00:59Z</dcterms:created>
  <dcterms:modified xsi:type="dcterms:W3CDTF">2026-08-27T05:03:27Z</dcterms:modified>
</cp:coreProperties>
</file>